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28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FF81C-1FCB-4DBA-8044-F1A0FCFD45A6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7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92B3-2D87-4CDF-B84B-C46E5F5D31F7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4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9E57-47B1-47B0-B526-3153E4B1E729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773D-8987-489A-A650-3D6F7D5C7C38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5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50C1-1D78-4D80-810D-E9E86F6E88AB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4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CBD8-1588-4B6B-B74D-87480DDE94C0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7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4440-721C-4D75-BD4F-4CFB3D51CDCA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24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1A64-483B-4532-94FB-D8F90CB6DEE0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2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FB39-20FB-4E2E-B861-45B709B9C3C5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6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AC19-8BD6-476C-9770-8884373BCF00}" type="datetime1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68C53-8AD1-4F09-9486-FB3406B99CFA}" type="datetime1">
              <a:rPr lang="en-US" smtClean="0"/>
              <a:t>3/25/2024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5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BA543EDD-D0D2-447F-B24F-3717AF4B109D}" type="datetime1">
              <a:rPr lang="en-US" smtClean="0"/>
              <a:pPr/>
              <a:t>3/25/2024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47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15" r:id="rId6"/>
    <p:sldLayoutId id="2147483811" r:id="rId7"/>
    <p:sldLayoutId id="2147483812" r:id="rId8"/>
    <p:sldLayoutId id="2147483813" r:id="rId9"/>
    <p:sldLayoutId id="2147483814" r:id="rId10"/>
    <p:sldLayoutId id="214748381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87288" y="10643669"/>
            <a:ext cx="593138" cy="835003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06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08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2" name="Oval 111">
            <a:extLst>
              <a:ext uri="{FF2B5EF4-FFF2-40B4-BE49-F238E27FC236}">
                <a16:creationId xmlns:a16="http://schemas.microsoft.com/office/drawing/2014/main" id="{104332FF-8349-42A5-B5C8-5EE3825CE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414" y="1160700"/>
            <a:ext cx="179966" cy="56878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4" name="Rectangle 113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58000" cy="1219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55641" cy="4198916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115938C-48F8-3AEC-BB95-23DB50BC9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6936" y="276207"/>
            <a:ext cx="3956584" cy="24748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b="1" cap="all" spc="500" baseline="0" dirty="0">
                <a:ea typeface="+mj-ea"/>
              </a:rPr>
              <a:t>LOCUS PROJECT</a:t>
            </a:r>
            <a:br>
              <a:rPr lang="en-US" sz="2500" b="1" cap="all" spc="500" baseline="0" dirty="0">
                <a:ea typeface="+mj-ea"/>
              </a:rPr>
            </a:br>
            <a:r>
              <a:rPr lang="en-US" sz="2500" b="1" cap="all" spc="500" baseline="0" dirty="0">
                <a:ea typeface="+mj-ea"/>
              </a:rPr>
              <a:t>MADRID</a:t>
            </a:r>
            <a:br>
              <a:rPr lang="en-US" sz="2500" b="1" cap="all" spc="500" baseline="0" dirty="0">
                <a:ea typeface="+mj-ea"/>
              </a:rPr>
            </a:br>
            <a:br>
              <a:rPr lang="en-US" sz="2500" b="1" cap="all" spc="500" baseline="0" dirty="0">
                <a:ea typeface="+mj-ea"/>
              </a:rPr>
            </a:br>
            <a:r>
              <a:rPr lang="en-US" sz="2500" b="1" cap="all" spc="500" baseline="0" dirty="0">
                <a:ea typeface="+mj-ea"/>
              </a:rPr>
              <a:t>STUDENT’S VOICES</a:t>
            </a:r>
            <a:br>
              <a:rPr lang="en-US" sz="2400" b="1" cap="all" spc="500" baseline="0" dirty="0">
                <a:ea typeface="+mj-ea"/>
              </a:rPr>
            </a:br>
            <a:endParaRPr lang="en-US" sz="2400" b="1" cap="all" spc="500" baseline="0" dirty="0">
              <a:ea typeface="+mj-ea"/>
            </a:endParaRPr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0277"/>
            <a:ext cx="1047292" cy="49382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02028"/>
            <a:ext cx="1047292" cy="49382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B50E9D-46CC-B713-A81D-4EA75F66C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84" y="3275920"/>
            <a:ext cx="4613663" cy="7850201"/>
          </a:xfrm>
        </p:spPr>
        <p:txBody>
          <a:bodyPr vert="horz" lIns="91440" tIns="45720" rIns="91440" bIns="45720" rtlCol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2000" dirty="0"/>
              <a:t>WHAT IDEA DID YOU HAVE OF THIS NEIGHBORHOOD BEFORE EXPLORING IT?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>
              <a:lnSpc>
                <a:spcPct val="90000"/>
              </a:lnSpc>
            </a:pPr>
            <a:r>
              <a:rPr lang="en-US" sz="2000" dirty="0"/>
              <a:t>WHAT UNEXPECTED FINDINGS DID YOU HAVE?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>
              <a:lnSpc>
                <a:spcPct val="90000"/>
              </a:lnSpc>
            </a:pPr>
            <a:r>
              <a:rPr lang="en-US" sz="2000" dirty="0"/>
              <a:t>HOW DO YOU THINK YOUR FIELDWORK HAS AFFECTED THE NEIGHBORS? 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>
              <a:lnSpc>
                <a:spcPct val="90000"/>
              </a:lnSpc>
            </a:pPr>
            <a:r>
              <a:rPr lang="en-US" sz="2000" dirty="0"/>
              <a:t>HOW HAS IT IMPACTED YOU AS A PERSON AND AS A PROFESSIONAL?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>
              <a:lnSpc>
                <a:spcPct val="90000"/>
              </a:lnSpc>
            </a:pPr>
            <a:r>
              <a:rPr lang="en-US" sz="2000" dirty="0"/>
              <a:t>“STUDENT’S QUOTE”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83C8019B-3985-409B-9B87-494B974EE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55641" cy="4198916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173" y="6337079"/>
            <a:ext cx="1930827" cy="5854921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B85A4DB3-61AA-49A1-85A9-B3397CD51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173" y="6337079"/>
            <a:ext cx="1930827" cy="5854921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9" name="Picture 3" descr="Patrón de fondo&#10;&#10;Descripción generada automáticamente">
            <a:extLst>
              <a:ext uri="{FF2B5EF4-FFF2-40B4-BE49-F238E27FC236}">
                <a16:creationId xmlns:a16="http://schemas.microsoft.com/office/drawing/2014/main" id="{D15EBA37-1CF0-79D6-FD01-D6FC691068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31" r="40591"/>
          <a:stretch/>
        </p:blipFill>
        <p:spPr>
          <a:xfrm>
            <a:off x="4961935" y="2099461"/>
            <a:ext cx="1861302" cy="5882636"/>
          </a:xfrm>
          <a:custGeom>
            <a:avLst/>
            <a:gdLst/>
            <a:ahLst/>
            <a:cxnLst/>
            <a:rect l="l" t="t" r="r" b="b"/>
            <a:pathLst>
              <a:path w="2452978" h="2452978">
                <a:moveTo>
                  <a:pt x="1226489" y="0"/>
                </a:moveTo>
                <a:cubicBezTo>
                  <a:pt x="1903860" y="0"/>
                  <a:pt x="2452978" y="549118"/>
                  <a:pt x="2452978" y="1226489"/>
                </a:cubicBezTo>
                <a:cubicBezTo>
                  <a:pt x="2452978" y="1903860"/>
                  <a:pt x="1903860" y="2452978"/>
                  <a:pt x="1226489" y="2452978"/>
                </a:cubicBezTo>
                <a:cubicBezTo>
                  <a:pt x="549118" y="2452978"/>
                  <a:pt x="0" y="1903860"/>
                  <a:pt x="0" y="1226489"/>
                </a:cubicBezTo>
                <a:cubicBezTo>
                  <a:pt x="0" y="549118"/>
                  <a:pt x="549118" y="0"/>
                  <a:pt x="1226489" y="0"/>
                </a:cubicBezTo>
                <a:close/>
              </a:path>
            </a:pathLst>
          </a:custGeom>
        </p:spPr>
      </p:pic>
      <p:grpSp>
        <p:nvGrpSpPr>
          <p:cNvPr id="128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66116" y="10643669"/>
            <a:ext cx="593138" cy="835003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354940"/>
      </p:ext>
    </p:extLst>
  </p:cSld>
  <p:clrMapOvr>
    <a:masterClrMapping/>
  </p:clrMapOvr>
</p:sld>
</file>

<file path=ppt/theme/theme1.xml><?xml version="1.0" encoding="utf-8"?>
<a:theme xmlns:a="http://schemas.openxmlformats.org/drawingml/2006/main" name="FunkyShapesVTI">
  <a:themeElements>
    <a:clrScheme name="Custom 15">
      <a:dk1>
        <a:sysClr val="windowText" lastClr="000000"/>
      </a:dk1>
      <a:lt1>
        <a:sysClr val="window" lastClr="FFFFFF"/>
      </a:lt1>
      <a:dk2>
        <a:srgbClr val="2D2D2D"/>
      </a:dk2>
      <a:lt2>
        <a:srgbClr val="F3FFF8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VTI" id="{A7F40C41-3FB2-45B0-B0D6-DFB7FDD9B7AD}" vid="{C49381A0-09CD-46EE-B141-E2CDD87ABF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56</Words>
  <Application>Microsoft Office PowerPoint</Application>
  <PresentationFormat>Panorámica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Avenir Next LT Pro</vt:lpstr>
      <vt:lpstr>FunkyShapesVTI</vt:lpstr>
      <vt:lpstr>LOCUS PROJECT MADRID  STUDENT’S VOICES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LOCUS PROJECT MADRID  STUDENT’S VOICES </dc:title>
  <dc:creator>LIBERTAD GONZÁLEZ ABAD</dc:creator>
  <cp:lastModifiedBy>LIBERTAD GONZÁLEZ ABAD</cp:lastModifiedBy>
  <cp:revision>1</cp:revision>
  <dcterms:created xsi:type="dcterms:W3CDTF">2024-03-25T21:02:33Z</dcterms:created>
  <dcterms:modified xsi:type="dcterms:W3CDTF">2024-03-25T21:22:57Z</dcterms:modified>
</cp:coreProperties>
</file>