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1" r:id="rId6"/>
    <p:sldId id="262" r:id="rId7"/>
    <p:sldId id="267" r:id="rId8"/>
    <p:sldId id="264" r:id="rId9"/>
    <p:sldId id="265" r:id="rId10"/>
    <p:sldId id="259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E3509-5D41-43B9-BFC8-EAC9EAF86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6DC027-401C-BD54-BB42-F7616C95A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EFE348-3BE3-4406-D9EB-6581AE37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6BCB7A-CBE2-9215-EAEA-270E1906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5408CC-34FE-1185-3DC6-F6D7E0A4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8519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29BD35-E628-83E5-B02E-E813F19C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6C49DE-E9AC-227C-537E-576983CEF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EA96E4-5C0D-A0C0-3DD5-6DB7D6E3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038DD9-BE08-A174-EA17-6205722F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2C924E-9456-5FE5-9015-606D3A3C6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3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30C341-2739-1549-3BAD-23EF84101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02927A-0392-9BAD-A622-B0EC7E95A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204763-8FBA-5ECB-80EB-C2EC4A2D5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949A45-3BC5-A05F-A938-F8147B80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4EF62F-F2C4-9B50-4A29-A36285C3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696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A7FA3-F3CA-D47E-DAE8-5367C614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9BB772-0EFA-8A57-CBE3-C6BB42417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8E0C22D-9BCF-4113-B44D-040CA1982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F7E351-1BA9-C99C-B71F-8D40404D3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16D76A-533E-CAFA-F222-00E727221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927A3E-30CD-2F86-4BE6-D47C015D9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04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088A2-BC8F-6185-87EF-7D018E972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1B06E32-8D7A-FD4B-F406-5D416783A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8B3679-44BD-FB78-B13D-95C297948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A9CBF9E-1F84-DBA3-CA03-D25BDD07A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535D038-9630-743F-8DDE-8B671E74C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C620731-3B9B-8EBE-153C-FDC501732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4DACE68-7475-F1DE-1C89-4B768F24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301BD2A-682E-D128-6D10-16DC79449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41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702F9-76EB-4A81-5736-CA29D715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B5340F-F639-A1B7-E109-6473A2F9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4E3269-4347-3130-3054-A0241A36A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57C5C02-237E-35A8-93EB-C631F8A77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74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8BBCE90-8A4D-22E3-1DFC-A15DEA98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1C9E629-F3F2-1C7B-97B6-7846958A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8B6A8FC-4A04-7441-8440-C6D62763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5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AA5386-743B-5F9C-BE46-3646E6A3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977671-019F-1B55-F78D-682CBF538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108AD33-6BF6-6AB6-D92C-BAA2C6757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D644D8-8A86-EF3C-7797-ABB748014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2C61C3-B0A0-260F-692F-79255A1E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345E8C8-F01D-7E77-1127-A5E07E978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512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A6A3A-74C5-79A0-87B5-CBA5AF234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1AD2418-E4CC-6DF7-4A44-C3A8BC095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2EEE3D-3FE2-9B35-CC7A-09EE137AB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1A7B98-086E-DE23-AE61-5DA50416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E2751-02AB-4A40-A664-DA854FDFE0B4}" type="datetimeFigureOut">
              <a:rPr lang="nl-NL" smtClean="0"/>
              <a:t>13-6-2025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458E8A-0D0D-7DE5-B6DC-D758AE47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C855F29-8A89-C181-F428-1ED645890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3DA7-2A9F-465D-B3F5-B532A10C830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560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E80A62B-5A22-AC99-73F7-99EA9E882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741524-1228-4895-1D64-64D4A446D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563DF2-C2E7-67BD-CBA6-DD5164B75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ADF26C-D07F-2FA2-83FF-8A3516EB2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nl-NL" dirty="0"/>
              <a:t>Labs of </a:t>
            </a:r>
            <a:r>
              <a:rPr lang="nl-NL" dirty="0" err="1"/>
              <a:t>Contextualized</a:t>
            </a:r>
            <a:r>
              <a:rPr lang="nl-NL" dirty="0"/>
              <a:t> Social Work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34857A-4E99-332D-AFEE-BB8197E3B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Afbeelding 7" descr="Afbeelding met schermopname, cirkel, Graphics, logo&#10;&#10;Door AI gegenereerde inhoud is mogelijk onjuist.">
            <a:extLst>
              <a:ext uri="{FF2B5EF4-FFF2-40B4-BE49-F238E27FC236}">
                <a16:creationId xmlns:a16="http://schemas.microsoft.com/office/drawing/2014/main" id="{F038FA66-2BE5-8021-2CBE-94320A4972F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6" y="5295468"/>
            <a:ext cx="1426007" cy="1426007"/>
          </a:xfrm>
          <a:prstGeom prst="rect">
            <a:avLst/>
          </a:prstGeom>
        </p:spPr>
      </p:pic>
      <p:pic>
        <p:nvPicPr>
          <p:cNvPr id="11" name="Afbeelding 10" descr="Afbeelding met cirkel, Graphics, Lettertype, tekst&#10;&#10;Door AI gegenereerde inhoud is mogelijk onjuist.">
            <a:extLst>
              <a:ext uri="{FF2B5EF4-FFF2-40B4-BE49-F238E27FC236}">
                <a16:creationId xmlns:a16="http://schemas.microsoft.com/office/drawing/2014/main" id="{DB5EE684-6BBF-D84D-2E06-3DA0B245732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013" y="5094071"/>
            <a:ext cx="1788987" cy="17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4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web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symbool, logo, Graphics, wit&#10;&#10;Automatisch gegenereerde beschrijving">
            <a:extLst>
              <a:ext uri="{FF2B5EF4-FFF2-40B4-BE49-F238E27FC236}">
                <a16:creationId xmlns:a16="http://schemas.microsoft.com/office/drawing/2014/main" id="{84A13971-194B-09B1-9844-FAA69B11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8" y="321867"/>
            <a:ext cx="1500930" cy="160099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574C8BA-5488-2A04-A27A-5E9C38149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LOCUS IP Kick-off 	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A9BFB2A-3C14-271A-B681-7D2C9E264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3" name="Afbeelding 12" descr="Afbeelding met Lettertype, Graphics, grafische vormgeving, schermopname&#10;&#10;Automatisch gegenereerde beschrijving">
            <a:extLst>
              <a:ext uri="{FF2B5EF4-FFF2-40B4-BE49-F238E27FC236}">
                <a16:creationId xmlns:a16="http://schemas.microsoft.com/office/drawing/2014/main" id="{E244779E-31F9-720C-7067-FD961E07E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275" y="321867"/>
            <a:ext cx="1655763" cy="1655763"/>
          </a:xfrm>
          <a:prstGeom prst="rect">
            <a:avLst/>
          </a:prstGeom>
        </p:spPr>
      </p:pic>
      <p:pic>
        <p:nvPicPr>
          <p:cNvPr id="15" name="Afbeelding 14" descr="Afbeelding met embleem, wapen, symbool, logo&#10;&#10;Automatisch gegenereerde beschrijving">
            <a:extLst>
              <a:ext uri="{FF2B5EF4-FFF2-40B4-BE49-F238E27FC236}">
                <a16:creationId xmlns:a16="http://schemas.microsoft.com/office/drawing/2014/main" id="{E7CC7DB8-7DE0-5166-8052-D08B52DD0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026" y="271158"/>
            <a:ext cx="1325947" cy="1518260"/>
          </a:xfrm>
          <a:prstGeom prst="rect">
            <a:avLst/>
          </a:prstGeom>
        </p:spPr>
      </p:pic>
      <p:pic>
        <p:nvPicPr>
          <p:cNvPr id="19" name="Afbeelding 18" descr="Afbeelding met geel, Lettertype, logo, Graphics&#10;&#10;Automatisch gegenereerde beschrijving">
            <a:extLst>
              <a:ext uri="{FF2B5EF4-FFF2-40B4-BE49-F238E27FC236}">
                <a16:creationId xmlns:a16="http://schemas.microsoft.com/office/drawing/2014/main" id="{1DE45945-ECFC-77E2-C6D5-D345CD73EB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711" y="459370"/>
            <a:ext cx="1518260" cy="1518260"/>
          </a:xfrm>
          <a:prstGeom prst="rect">
            <a:avLst/>
          </a:prstGeom>
        </p:spPr>
      </p:pic>
      <p:pic>
        <p:nvPicPr>
          <p:cNvPr id="21" name="Afbeelding 20" descr="Afbeelding met logo, symbool, schets, ontwerp&#10;&#10;Automatisch gegenereerde beschrijving">
            <a:extLst>
              <a:ext uri="{FF2B5EF4-FFF2-40B4-BE49-F238E27FC236}">
                <a16:creationId xmlns:a16="http://schemas.microsoft.com/office/drawing/2014/main" id="{0A5FF64F-CB20-5208-F9A2-A582095E1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961" y="324864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67B67C-0126-E914-E6F1-D2EE3D94F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IP in a nutshell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71296D99-833F-835A-A366-D8AA73B278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71980"/>
          <a:ext cx="9709484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009">
                  <a:extLst>
                    <a:ext uri="{9D8B030D-6E8A-4147-A177-3AD203B41FA5}">
                      <a16:colId xmlns:a16="http://schemas.microsoft.com/office/drawing/2014/main" val="562479665"/>
                    </a:ext>
                  </a:extLst>
                </a:gridCol>
                <a:gridCol w="1823115">
                  <a:extLst>
                    <a:ext uri="{9D8B030D-6E8A-4147-A177-3AD203B41FA5}">
                      <a16:colId xmlns:a16="http://schemas.microsoft.com/office/drawing/2014/main" val="381080315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370389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22305966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12229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Monday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Tuesday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Wednesday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Thursday</a:t>
                      </a:r>
                      <a:r>
                        <a:rPr lang="nl-NL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Friday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951811"/>
                  </a:ext>
                </a:extLst>
              </a:tr>
              <a:tr h="401019">
                <a:tc>
                  <a:txBody>
                    <a:bodyPr/>
                    <a:lstStyle/>
                    <a:p>
                      <a:r>
                        <a:rPr lang="nl-NL" dirty="0"/>
                        <a:t>International Exchange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Observation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theory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and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preparation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for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assignment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Field trip </a:t>
                      </a:r>
                      <a:r>
                        <a:rPr lang="nl-NL" dirty="0" err="1"/>
                        <a:t>and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observation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assignment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Prepare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for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presentation</a:t>
                      </a:r>
                      <a:r>
                        <a:rPr lang="nl-NL" dirty="0"/>
                        <a:t> on 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Group </a:t>
                      </a:r>
                      <a:r>
                        <a:rPr lang="nl-NL" dirty="0" err="1"/>
                        <a:t>presentations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540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Lunch @ </a:t>
                      </a:r>
                      <a:r>
                        <a:rPr lang="nl-NL" dirty="0" err="1"/>
                        <a:t>Oaas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Lunch @ </a:t>
                      </a:r>
                      <a:r>
                        <a:rPr lang="nl-NL" dirty="0" err="1"/>
                        <a:t>Oaas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 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Lunch @ </a:t>
                      </a:r>
                      <a:r>
                        <a:rPr lang="nl-NL" dirty="0" err="1"/>
                        <a:t>Oaas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Lunch @ </a:t>
                      </a:r>
                      <a:r>
                        <a:rPr lang="nl-NL" dirty="0" err="1"/>
                        <a:t>Oaas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71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Dinner</a:t>
                      </a:r>
                      <a:r>
                        <a:rPr lang="nl-NL" dirty="0"/>
                        <a:t> @ </a:t>
                      </a:r>
                    </a:p>
                    <a:p>
                      <a:r>
                        <a:rPr lang="nl-NL" dirty="0"/>
                        <a:t>F-</a:t>
                      </a:r>
                      <a:r>
                        <a:rPr lang="nl-NL" dirty="0" err="1"/>
                        <a:t>Hoone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Dinner</a:t>
                      </a:r>
                      <a:r>
                        <a:rPr lang="nl-NL" dirty="0"/>
                        <a:t> on </a:t>
                      </a:r>
                      <a:r>
                        <a:rPr lang="nl-NL" dirty="0" err="1"/>
                        <a:t>own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accord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/>
                        <a:t>Dinner</a:t>
                      </a:r>
                      <a:r>
                        <a:rPr lang="nl-NL" dirty="0"/>
                        <a:t> on </a:t>
                      </a:r>
                      <a:r>
                        <a:rPr lang="nl-NL" dirty="0" err="1"/>
                        <a:t>own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accord</a:t>
                      </a:r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/>
                        <a:t>Dinner</a:t>
                      </a:r>
                      <a:r>
                        <a:rPr lang="nl-NL" dirty="0"/>
                        <a:t> on </a:t>
                      </a:r>
                      <a:r>
                        <a:rPr lang="nl-NL" dirty="0" err="1"/>
                        <a:t>own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accord</a:t>
                      </a:r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/>
                        <a:t>Dinner</a:t>
                      </a:r>
                      <a:r>
                        <a:rPr lang="nl-NL" dirty="0"/>
                        <a:t> on </a:t>
                      </a:r>
                      <a:r>
                        <a:rPr lang="nl-NL" dirty="0" err="1"/>
                        <a:t>own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accord</a:t>
                      </a:r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468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69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EBEC0-0997-A154-3148-B0F0593FF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10684"/>
            <a:ext cx="4368602" cy="1956841"/>
          </a:xfrm>
        </p:spPr>
        <p:txBody>
          <a:bodyPr anchor="b">
            <a:normAutofit/>
          </a:bodyPr>
          <a:lstStyle/>
          <a:p>
            <a:r>
              <a:rPr lang="nl-NL" sz="5400" dirty="0" err="1"/>
              <a:t>Final</a:t>
            </a:r>
            <a:r>
              <a:rPr lang="nl-NL" sz="5400" dirty="0"/>
              <a:t> steps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DC4625-A083-BA3C-32E3-D559B7A5E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451480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nl-NL" sz="2200" dirty="0" err="1"/>
              <a:t>After</a:t>
            </a:r>
            <a:r>
              <a:rPr lang="nl-NL" sz="2200" dirty="0"/>
              <a:t> </a:t>
            </a:r>
            <a:r>
              <a:rPr lang="nl-NL" sz="2200" dirty="0" err="1"/>
              <a:t>this</a:t>
            </a:r>
            <a:r>
              <a:rPr lang="nl-NL" sz="2200" dirty="0"/>
              <a:t> meeting </a:t>
            </a:r>
            <a:r>
              <a:rPr lang="nl-NL" sz="2200" dirty="0" err="1"/>
              <a:t>you</a:t>
            </a:r>
            <a:r>
              <a:rPr lang="nl-NL" sz="2200" dirty="0"/>
              <a:t> </a:t>
            </a:r>
            <a:r>
              <a:rPr lang="nl-NL" sz="2200" dirty="0" err="1"/>
              <a:t>will</a:t>
            </a:r>
            <a:r>
              <a:rPr lang="nl-NL" sz="2200" dirty="0"/>
              <a:t> </a:t>
            </a:r>
            <a:r>
              <a:rPr lang="nl-NL" sz="2200" dirty="0" err="1"/>
              <a:t>receive</a:t>
            </a:r>
            <a:r>
              <a:rPr lang="nl-NL" sz="2200" dirty="0"/>
              <a:t> </a:t>
            </a:r>
            <a:r>
              <a:rPr lang="nl-NL" sz="2200" dirty="0" err="1"/>
              <a:t>an</a:t>
            </a:r>
            <a:r>
              <a:rPr lang="nl-NL" sz="2200" dirty="0"/>
              <a:t> email </a:t>
            </a:r>
            <a:r>
              <a:rPr lang="nl-NL" sz="2200" dirty="0" err="1"/>
              <a:t>with</a:t>
            </a:r>
            <a:r>
              <a:rPr lang="nl-NL" sz="2200" dirty="0"/>
              <a:t>:</a:t>
            </a:r>
          </a:p>
          <a:p>
            <a:endParaRPr lang="nl-NL" sz="2200" dirty="0"/>
          </a:p>
          <a:p>
            <a:pPr lvl="1"/>
            <a:r>
              <a:rPr lang="nl-NL" sz="2200" dirty="0"/>
              <a:t>The official program of </a:t>
            </a:r>
            <a:r>
              <a:rPr lang="nl-NL" sz="2200" dirty="0" err="1"/>
              <a:t>the</a:t>
            </a:r>
            <a:r>
              <a:rPr lang="nl-NL" sz="2200" dirty="0"/>
              <a:t> IP </a:t>
            </a:r>
            <a:r>
              <a:rPr lang="nl-NL" sz="2200" dirty="0" err="1"/>
              <a:t>with</a:t>
            </a:r>
            <a:r>
              <a:rPr lang="nl-NL" sz="2200" dirty="0"/>
              <a:t> </a:t>
            </a:r>
            <a:r>
              <a:rPr lang="nl-NL" sz="2200" dirty="0" err="1"/>
              <a:t>all</a:t>
            </a:r>
            <a:r>
              <a:rPr lang="nl-NL" sz="2200" dirty="0"/>
              <a:t> </a:t>
            </a:r>
            <a:r>
              <a:rPr lang="nl-NL" sz="2200" dirty="0" err="1"/>
              <a:t>the</a:t>
            </a:r>
            <a:r>
              <a:rPr lang="nl-NL" sz="2200" dirty="0"/>
              <a:t> details </a:t>
            </a:r>
            <a:r>
              <a:rPr lang="nl-NL" sz="2200" dirty="0" err="1"/>
              <a:t>you</a:t>
            </a:r>
            <a:r>
              <a:rPr lang="nl-NL" sz="2200" dirty="0"/>
              <a:t> </a:t>
            </a:r>
            <a:r>
              <a:rPr lang="nl-NL" sz="2200" dirty="0" err="1"/>
              <a:t>need</a:t>
            </a:r>
            <a:endParaRPr lang="nl-NL" sz="2200" dirty="0"/>
          </a:p>
          <a:p>
            <a:pPr lvl="1"/>
            <a:r>
              <a:rPr lang="nl-NL" sz="2200" dirty="0"/>
              <a:t>The </a:t>
            </a:r>
            <a:r>
              <a:rPr lang="nl-NL" sz="2200" dirty="0" err="1"/>
              <a:t>mandatory</a:t>
            </a:r>
            <a:r>
              <a:rPr lang="nl-NL" sz="2200" dirty="0"/>
              <a:t> readings </a:t>
            </a:r>
            <a:r>
              <a:rPr lang="nl-NL" sz="2200" dirty="0" err="1"/>
              <a:t>for</a:t>
            </a:r>
            <a:r>
              <a:rPr lang="nl-NL" sz="2200" dirty="0"/>
              <a:t> </a:t>
            </a:r>
            <a:r>
              <a:rPr lang="nl-NL" sz="2200" dirty="0" err="1"/>
              <a:t>the</a:t>
            </a:r>
            <a:r>
              <a:rPr lang="nl-NL" sz="2200" dirty="0"/>
              <a:t> IP</a:t>
            </a:r>
          </a:p>
          <a:p>
            <a:pPr lvl="1"/>
            <a:r>
              <a:rPr lang="nl-NL" sz="2200" dirty="0"/>
              <a:t>A reminder of </a:t>
            </a:r>
            <a:r>
              <a:rPr lang="nl-NL" sz="2200" dirty="0" err="1"/>
              <a:t>the</a:t>
            </a:r>
            <a:r>
              <a:rPr lang="nl-NL" sz="2200" dirty="0"/>
              <a:t> </a:t>
            </a:r>
            <a:r>
              <a:rPr lang="nl-NL" sz="2200" dirty="0" err="1"/>
              <a:t>homework</a:t>
            </a:r>
            <a:r>
              <a:rPr lang="nl-NL" sz="2200" dirty="0"/>
              <a:t> </a:t>
            </a:r>
            <a:r>
              <a:rPr lang="nl-NL" sz="2200" dirty="0" err="1"/>
              <a:t>for</a:t>
            </a:r>
            <a:r>
              <a:rPr lang="nl-NL" sz="2200" dirty="0"/>
              <a:t> </a:t>
            </a:r>
            <a:r>
              <a:rPr lang="nl-NL" sz="2200" dirty="0" err="1"/>
              <a:t>the</a:t>
            </a:r>
            <a:r>
              <a:rPr lang="nl-NL" sz="2200" dirty="0"/>
              <a:t> IP</a:t>
            </a:r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729137EA-846E-00A6-9A6D-96D9A89374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18" r="14828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405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llinn Old Town - Wikipedia">
            <a:extLst>
              <a:ext uri="{FF2B5EF4-FFF2-40B4-BE49-F238E27FC236}">
                <a16:creationId xmlns:a16="http://schemas.microsoft.com/office/drawing/2014/main" id="{B8B92022-D787-7D5B-8AA8-9954BDD48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" r="-2" b="-2"/>
          <a:stretch/>
        </p:blipFill>
        <p:spPr bwMode="auto">
          <a:xfrm>
            <a:off x="4890052" y="10"/>
            <a:ext cx="730194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FD721B-3EC9-B955-1FAD-BA6F22DFA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/>
              <a:t>Today's Program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A98E51-14C5-0216-498E-C35EBE92A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GB" sz="2000" dirty="0"/>
              <a:t>IP Information</a:t>
            </a:r>
          </a:p>
          <a:p>
            <a:r>
              <a:rPr lang="en-GB" sz="2000" dirty="0"/>
              <a:t>Introduction to Tallinn</a:t>
            </a:r>
          </a:p>
          <a:p>
            <a:r>
              <a:rPr lang="en-GB" sz="2000" dirty="0"/>
              <a:t>Break</a:t>
            </a:r>
          </a:p>
          <a:p>
            <a:r>
              <a:rPr lang="en-GB" sz="2000" dirty="0"/>
              <a:t>Meet your international group</a:t>
            </a:r>
          </a:p>
          <a:p>
            <a:r>
              <a:rPr lang="en-GB" sz="2000" dirty="0"/>
              <a:t>Student presentations</a:t>
            </a:r>
          </a:p>
        </p:txBody>
      </p:sp>
    </p:spTree>
    <p:extLst>
      <p:ext uri="{BB962C8B-B14F-4D97-AF65-F5344CB8AC3E}">
        <p14:creationId xmlns:p14="http://schemas.microsoft.com/office/powerpoint/2010/main" val="8193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39B140-3340-794F-979A-97AEF7C0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/>
              <a:t>Intensive Student Program (IP)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3039D4-EAFD-453E-BFAC-79783CB23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nl-NL" sz="2200" dirty="0" err="1"/>
              <a:t>Two</a:t>
            </a:r>
            <a:r>
              <a:rPr lang="nl-NL" sz="2200" dirty="0"/>
              <a:t> goals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200" dirty="0"/>
              <a:t>An </a:t>
            </a:r>
            <a:r>
              <a:rPr lang="nl-NL" sz="2200" dirty="0" err="1"/>
              <a:t>international</a:t>
            </a:r>
            <a:r>
              <a:rPr lang="nl-NL" sz="2200" dirty="0"/>
              <a:t> exchange of </a:t>
            </a:r>
            <a:r>
              <a:rPr lang="nl-NL" sz="2200" dirty="0" err="1"/>
              <a:t>results</a:t>
            </a:r>
            <a:r>
              <a:rPr lang="nl-NL" sz="2200" dirty="0"/>
              <a:t>, </a:t>
            </a:r>
            <a:r>
              <a:rPr lang="nl-NL" sz="2200" dirty="0" err="1"/>
              <a:t>experiences</a:t>
            </a:r>
            <a:r>
              <a:rPr lang="nl-NL" sz="2200" dirty="0"/>
              <a:t> </a:t>
            </a:r>
            <a:r>
              <a:rPr lang="nl-NL" sz="2200" dirty="0" err="1"/>
              <a:t>and</a:t>
            </a:r>
            <a:r>
              <a:rPr lang="nl-NL" sz="2200" dirty="0"/>
              <a:t> </a:t>
            </a:r>
            <a:r>
              <a:rPr lang="nl-NL" sz="2200" dirty="0" err="1"/>
              <a:t>gained</a:t>
            </a:r>
            <a:r>
              <a:rPr lang="nl-NL" sz="2200" dirty="0"/>
              <a:t> </a:t>
            </a:r>
            <a:r>
              <a:rPr lang="nl-NL" sz="2200" dirty="0" err="1"/>
              <a:t>knowledge</a:t>
            </a:r>
            <a:r>
              <a:rPr lang="nl-NL" sz="2200" dirty="0"/>
              <a:t> </a:t>
            </a:r>
            <a:r>
              <a:rPr lang="nl-NL" sz="2200" dirty="0" err="1"/>
              <a:t>surrounding</a:t>
            </a:r>
            <a:r>
              <a:rPr lang="nl-NL" sz="2200" dirty="0"/>
              <a:t> </a:t>
            </a:r>
            <a:r>
              <a:rPr lang="nl-NL" sz="2200" dirty="0" err="1"/>
              <a:t>the</a:t>
            </a:r>
            <a:r>
              <a:rPr lang="nl-NL" sz="2200" dirty="0"/>
              <a:t> LOCUS student program</a:t>
            </a:r>
          </a:p>
          <a:p>
            <a:pPr marL="914400" lvl="1" indent="-457200">
              <a:buFont typeface="+mj-lt"/>
              <a:buAutoNum type="arabicPeriod"/>
            </a:pPr>
            <a:endParaRPr lang="nl-NL" sz="2200" dirty="0"/>
          </a:p>
          <a:p>
            <a:pPr marL="914400" lvl="1" indent="-457200">
              <a:buFont typeface="+mj-lt"/>
              <a:buAutoNum type="arabicPeriod"/>
            </a:pPr>
            <a:r>
              <a:rPr lang="nl-NL" sz="2200" dirty="0"/>
              <a:t>Co-</a:t>
            </a:r>
            <a:r>
              <a:rPr lang="nl-NL" sz="2200" dirty="0" err="1"/>
              <a:t>create</a:t>
            </a:r>
            <a:r>
              <a:rPr lang="nl-NL" sz="2200" dirty="0"/>
              <a:t> </a:t>
            </a:r>
            <a:r>
              <a:rPr lang="nl-NL" sz="2200" dirty="0" err="1"/>
              <a:t>knowledge</a:t>
            </a:r>
            <a:r>
              <a:rPr lang="nl-NL" sz="2200" dirty="0"/>
              <a:t> in </a:t>
            </a:r>
            <a:r>
              <a:rPr lang="nl-NL" sz="2200" dirty="0" err="1"/>
              <a:t>an</a:t>
            </a:r>
            <a:r>
              <a:rPr lang="nl-NL" sz="2200" dirty="0"/>
              <a:t> </a:t>
            </a:r>
            <a:r>
              <a:rPr lang="nl-NL" sz="2200" dirty="0" err="1"/>
              <a:t>international</a:t>
            </a:r>
            <a:r>
              <a:rPr lang="nl-NL" sz="2200" dirty="0"/>
              <a:t> setting </a:t>
            </a:r>
            <a:r>
              <a:rPr lang="nl-NL" sz="2200" dirty="0" err="1"/>
              <a:t>about</a:t>
            </a:r>
            <a:r>
              <a:rPr lang="nl-NL" sz="2200" dirty="0"/>
              <a:t> </a:t>
            </a:r>
            <a:r>
              <a:rPr lang="nl-NL" sz="2200" dirty="0" err="1"/>
              <a:t>social</a:t>
            </a:r>
            <a:r>
              <a:rPr lang="nl-NL" sz="2200" dirty="0"/>
              <a:t> issues </a:t>
            </a:r>
            <a:r>
              <a:rPr lang="nl-NL" sz="2200" dirty="0" err="1"/>
              <a:t>and</a:t>
            </a:r>
            <a:r>
              <a:rPr lang="nl-NL" sz="2200" dirty="0"/>
              <a:t> </a:t>
            </a:r>
            <a:r>
              <a:rPr lang="nl-NL" sz="2200" dirty="0" err="1"/>
              <a:t>social</a:t>
            </a:r>
            <a:r>
              <a:rPr lang="nl-NL" sz="2200" dirty="0"/>
              <a:t> </a:t>
            </a:r>
            <a:r>
              <a:rPr lang="nl-NL" sz="2200" dirty="0" err="1"/>
              <a:t>work</a:t>
            </a:r>
            <a:r>
              <a:rPr lang="nl-N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3914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6665F-F32F-FC7C-08DF-CA1FE9B6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l-NL" sz="5400"/>
              <a:t>Sunday</a:t>
            </a:r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219E3F96-5FDA-0306-20BF-7A203C6FC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483285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Arrive in Tallinn and check-in to the Metropol Hotel</a:t>
            </a:r>
          </a:p>
          <a:p>
            <a:r>
              <a:rPr lang="en-US" sz="2200" dirty="0"/>
              <a:t>Each city has 2 rooms, one sleeps three, one sleeps two</a:t>
            </a:r>
          </a:p>
          <a:p>
            <a:r>
              <a:rPr lang="en-US" sz="2200" dirty="0"/>
              <a:t>No program on Sunday so go explore! The hotel is in walking distance from the old city </a:t>
            </a:r>
          </a:p>
        </p:txBody>
      </p:sp>
      <p:pic>
        <p:nvPicPr>
          <p:cNvPr id="3074" name="Picture 2" descr="Metropol Hotel, Tallinn (updated prices 2024)">
            <a:extLst>
              <a:ext uri="{FF2B5EF4-FFF2-40B4-BE49-F238E27FC236}">
                <a16:creationId xmlns:a16="http://schemas.microsoft.com/office/drawing/2014/main" id="{E57D454F-596E-D4B3-D3DC-6BC30918E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3" r="33595" b="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34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D290C-3892-A83E-6E71-0A012B38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nl-NL" sz="4000" dirty="0" err="1"/>
              <a:t>Monday</a:t>
            </a:r>
            <a:endParaRPr lang="nl-NL" sz="4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4EE30A-F4E5-F5F8-51B4-02E22A94E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980" y="1516705"/>
            <a:ext cx="4646905" cy="3613149"/>
          </a:xfrm>
        </p:spPr>
        <p:txBody>
          <a:bodyPr anchor="ctr">
            <a:noAutofit/>
          </a:bodyPr>
          <a:lstStyle/>
          <a:p>
            <a:pPr marL="457200" lvl="1" indent="0">
              <a:buNone/>
            </a:pPr>
            <a:endParaRPr lang="nl-NL" sz="2000" dirty="0"/>
          </a:p>
          <a:p>
            <a:endParaRPr lang="nl-NL" sz="2000" dirty="0"/>
          </a:p>
          <a:p>
            <a:pPr marL="0" indent="0">
              <a:buNone/>
            </a:pPr>
            <a:r>
              <a:rPr lang="nl-NL" sz="2000" dirty="0"/>
              <a:t>09:30 – 16:00</a:t>
            </a:r>
          </a:p>
          <a:p>
            <a:r>
              <a:rPr lang="nl-NL" sz="2000" dirty="0" err="1"/>
              <a:t>Fully</a:t>
            </a:r>
            <a:r>
              <a:rPr lang="nl-NL" sz="2000" dirty="0"/>
              <a:t> </a:t>
            </a:r>
            <a:r>
              <a:rPr lang="nl-NL" sz="2000" dirty="0" err="1"/>
              <a:t>focussed</a:t>
            </a:r>
            <a:r>
              <a:rPr lang="nl-NL" sz="2000" dirty="0"/>
              <a:t> on </a:t>
            </a:r>
            <a:r>
              <a:rPr lang="nl-NL" sz="2000" dirty="0" err="1"/>
              <a:t>international</a:t>
            </a:r>
            <a:r>
              <a:rPr lang="nl-NL" sz="2000" dirty="0"/>
              <a:t> exchange</a:t>
            </a:r>
          </a:p>
          <a:p>
            <a:endParaRPr lang="nl-NL" sz="2000" dirty="0"/>
          </a:p>
          <a:p>
            <a:r>
              <a:rPr lang="nl-NL" sz="2000" dirty="0"/>
              <a:t>Share </a:t>
            </a:r>
            <a:r>
              <a:rPr lang="nl-NL" sz="2000" dirty="0" err="1"/>
              <a:t>experiences</a:t>
            </a:r>
            <a:r>
              <a:rPr lang="nl-NL" sz="2000" dirty="0"/>
              <a:t>, </a:t>
            </a:r>
            <a:r>
              <a:rPr lang="nl-NL" sz="2000" dirty="0" err="1"/>
              <a:t>emotions</a:t>
            </a:r>
            <a:r>
              <a:rPr lang="nl-NL" sz="2000" dirty="0"/>
              <a:t>, tips, tops, </a:t>
            </a:r>
            <a:r>
              <a:rPr lang="nl-NL" sz="2000" dirty="0" err="1"/>
              <a:t>etc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Work on poster </a:t>
            </a:r>
            <a:r>
              <a:rPr lang="nl-NL" sz="2000" dirty="0" err="1"/>
              <a:t>assignment</a:t>
            </a:r>
            <a:endParaRPr lang="nl-NL" sz="2000" dirty="0"/>
          </a:p>
          <a:p>
            <a:r>
              <a:rPr lang="nl-NL" sz="2000" dirty="0"/>
              <a:t>12.30 – 13.30 Lunch @ </a:t>
            </a:r>
            <a:r>
              <a:rPr lang="nl-NL" sz="2000" dirty="0" err="1"/>
              <a:t>Caffee</a:t>
            </a:r>
            <a:r>
              <a:rPr lang="nl-NL" sz="2000" dirty="0"/>
              <a:t> </a:t>
            </a:r>
            <a:r>
              <a:rPr lang="nl-NL" sz="2000" dirty="0" err="1"/>
              <a:t>Oaas</a:t>
            </a:r>
            <a:endParaRPr lang="nl-NL" sz="2000" dirty="0"/>
          </a:p>
          <a:p>
            <a:r>
              <a:rPr lang="nl-NL" sz="2000" dirty="0"/>
              <a:t>19.00 – …        </a:t>
            </a:r>
            <a:r>
              <a:rPr lang="nl-NL" sz="2000" dirty="0" err="1"/>
              <a:t>Dinner</a:t>
            </a:r>
            <a:r>
              <a:rPr lang="nl-NL" sz="2000" dirty="0"/>
              <a:t> @ F-</a:t>
            </a:r>
            <a:r>
              <a:rPr lang="nl-NL" sz="2000" dirty="0" err="1"/>
              <a:t>Hoone</a:t>
            </a:r>
            <a:endParaRPr lang="nl-NL" sz="2000" dirty="0"/>
          </a:p>
          <a:p>
            <a:endParaRPr lang="nl-NL" sz="2000" dirty="0"/>
          </a:p>
        </p:txBody>
      </p:sp>
      <p:pic>
        <p:nvPicPr>
          <p:cNvPr id="5122" name="Picture 2" descr="Flag of Estonia - Wikipedia">
            <a:extLst>
              <a:ext uri="{FF2B5EF4-FFF2-40B4-BE49-F238E27FC236}">
                <a16:creationId xmlns:a16="http://schemas.microsoft.com/office/drawing/2014/main" id="{AA34E838-CB70-D570-9F17-E2A49E9A4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870" y="513049"/>
            <a:ext cx="3262577" cy="207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6AABC1C-F918-158F-EE3C-BA6BEC3FF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412" y="321148"/>
            <a:ext cx="2223668" cy="19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ag of the Netherlands - Wikipedia">
            <a:extLst>
              <a:ext uri="{FF2B5EF4-FFF2-40B4-BE49-F238E27FC236}">
                <a16:creationId xmlns:a16="http://schemas.microsoft.com/office/drawing/2014/main" id="{F2BE3B6E-A54D-F7F0-C3CF-ECDBFB51F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803" y="2445357"/>
            <a:ext cx="2950928" cy="196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lag of Spain - Wikipedia">
            <a:extLst>
              <a:ext uri="{FF2B5EF4-FFF2-40B4-BE49-F238E27FC236}">
                <a16:creationId xmlns:a16="http://schemas.microsoft.com/office/drawing/2014/main" id="{32A55E9B-95CF-B923-7349-63C1D8CC7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91" y="3103376"/>
            <a:ext cx="3039717" cy="202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lag of Norway - Wikipedia">
            <a:extLst>
              <a:ext uri="{FF2B5EF4-FFF2-40B4-BE49-F238E27FC236}">
                <a16:creationId xmlns:a16="http://schemas.microsoft.com/office/drawing/2014/main" id="{D2BE4960-C78D-6175-7EC7-9882B8396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289" y="4703555"/>
            <a:ext cx="2950928" cy="214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321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BE6DF-C53D-630E-F2C6-42E58630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nl-NL" sz="4000" dirty="0" err="1"/>
              <a:t>Tuesday</a:t>
            </a:r>
            <a:endParaRPr lang="nl-NL" sz="4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E36AC4-4844-A952-60B0-C228535D2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035854"/>
            <a:ext cx="4659756" cy="337413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nl-NL" sz="2000" dirty="0"/>
              <a:t>9.30 – 15.30</a:t>
            </a:r>
          </a:p>
          <a:p>
            <a:endParaRPr lang="nl-NL" sz="2000" dirty="0"/>
          </a:p>
          <a:p>
            <a:r>
              <a:rPr lang="nl-NL" sz="2000" dirty="0" err="1"/>
              <a:t>We’ll</a:t>
            </a:r>
            <a:r>
              <a:rPr lang="nl-NL" sz="2000" dirty="0"/>
              <a:t> </a:t>
            </a:r>
            <a:r>
              <a:rPr lang="nl-NL" sz="2000" dirty="0" err="1"/>
              <a:t>work</a:t>
            </a:r>
            <a:r>
              <a:rPr lang="nl-NL" sz="2000" dirty="0"/>
              <a:t> on </a:t>
            </a:r>
            <a:r>
              <a:rPr lang="nl-NL" sz="2000" dirty="0" err="1"/>
              <a:t>theory</a:t>
            </a:r>
            <a:r>
              <a:rPr lang="nl-NL" sz="2000" dirty="0"/>
              <a:t> of Lyn </a:t>
            </a:r>
            <a:r>
              <a:rPr lang="nl-NL" sz="2000" dirty="0" err="1"/>
              <a:t>Lofland</a:t>
            </a:r>
            <a:r>
              <a:rPr lang="nl-NL" sz="2000" dirty="0"/>
              <a:t> &amp; James </a:t>
            </a:r>
            <a:r>
              <a:rPr lang="nl-NL" sz="2000" dirty="0" err="1"/>
              <a:t>Spradley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First try-out </a:t>
            </a:r>
            <a:r>
              <a:rPr lang="nl-NL" sz="2000" dirty="0" err="1"/>
              <a:t>observation</a:t>
            </a:r>
            <a:r>
              <a:rPr lang="nl-NL" sz="2000" dirty="0"/>
              <a:t> </a:t>
            </a:r>
            <a:r>
              <a:rPr lang="nl-NL" sz="2000" dirty="0" err="1"/>
              <a:t>assignment</a:t>
            </a:r>
            <a:r>
              <a:rPr lang="nl-NL" sz="2000" dirty="0"/>
              <a:t> in student café.</a:t>
            </a:r>
          </a:p>
          <a:p>
            <a:endParaRPr lang="nl-NL" sz="2000" dirty="0"/>
          </a:p>
          <a:p>
            <a:r>
              <a:rPr lang="nl-NL" sz="2000" dirty="0"/>
              <a:t>Design </a:t>
            </a:r>
            <a:r>
              <a:rPr lang="nl-NL" sz="2000" dirty="0" err="1"/>
              <a:t>an</a:t>
            </a:r>
            <a:r>
              <a:rPr lang="nl-NL" sz="2000" dirty="0"/>
              <a:t> </a:t>
            </a:r>
            <a:r>
              <a:rPr lang="nl-NL" sz="2000" dirty="0" err="1"/>
              <a:t>observation</a:t>
            </a:r>
            <a:r>
              <a:rPr lang="nl-NL" sz="2000" dirty="0"/>
              <a:t> plan </a:t>
            </a:r>
          </a:p>
          <a:p>
            <a:endParaRPr lang="nl-NL" sz="2000" dirty="0"/>
          </a:p>
          <a:p>
            <a:r>
              <a:rPr lang="nl-NL" sz="2000" dirty="0"/>
              <a:t>13:00 – 14.00 Lunch @ </a:t>
            </a:r>
            <a:r>
              <a:rPr lang="nl-NL" sz="2000" dirty="0" err="1"/>
              <a:t>Caffee</a:t>
            </a:r>
            <a:r>
              <a:rPr lang="nl-NL" sz="2000" dirty="0"/>
              <a:t> </a:t>
            </a:r>
            <a:r>
              <a:rPr lang="nl-NL" sz="2000" dirty="0" err="1"/>
              <a:t>Oaas</a:t>
            </a:r>
            <a:endParaRPr lang="nl-NL" sz="2000" dirty="0"/>
          </a:p>
          <a:p>
            <a:endParaRPr lang="nl-NL" sz="2000" dirty="0"/>
          </a:p>
        </p:txBody>
      </p:sp>
      <p:pic>
        <p:nvPicPr>
          <p:cNvPr id="4098" name="Picture 2" descr="Lyn H. Lofland | Obituaries | davisenterprise.com">
            <a:extLst>
              <a:ext uri="{FF2B5EF4-FFF2-40B4-BE49-F238E27FC236}">
                <a16:creationId xmlns:a16="http://schemas.microsoft.com/office/drawing/2014/main" id="{9160B874-545C-6DB8-A342-51142EE8E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494" y="2129552"/>
            <a:ext cx="3146506" cy="294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James Spradley - Wikipedia">
            <a:extLst>
              <a:ext uri="{FF2B5EF4-FFF2-40B4-BE49-F238E27FC236}">
                <a16:creationId xmlns:a16="http://schemas.microsoft.com/office/drawing/2014/main" id="{95604615-3DF8-BDB4-17F7-482712876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57482"/>
            <a:ext cx="227647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D290C-3892-A83E-6E71-0A012B38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/>
              <a:t>Wednesday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4EE30A-F4E5-F5F8-51B4-02E22A94E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665" y="1768370"/>
            <a:ext cx="6713552" cy="4119172"/>
          </a:xfrm>
        </p:spPr>
        <p:txBody>
          <a:bodyPr anchor="t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9.00 – 17.00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Field trip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t-EE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Põhja-Tallinn</a:t>
            </a: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Visit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local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government</a:t>
            </a: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Walking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tour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through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the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neighborhood</a:t>
            </a: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Visit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a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local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GB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community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organization</a:t>
            </a: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Observation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assignment</a:t>
            </a:r>
            <a:r>
              <a:rPr lang="nl-NL" sz="2200" dirty="0">
                <a:ea typeface="Times New Roman" panose="02020603050405020304" pitchFamily="18" charset="0"/>
              </a:rPr>
              <a:t> 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in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groups</a:t>
            </a: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Lunch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not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covered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by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2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the</a:t>
            </a: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 program</a:t>
            </a:r>
          </a:p>
          <a:p>
            <a:endParaRPr lang="nl-NL" sz="2200" dirty="0"/>
          </a:p>
        </p:txBody>
      </p:sp>
      <p:pic>
        <p:nvPicPr>
          <p:cNvPr id="6148" name="Picture 4" descr="Põhja-Tallinn - Wikipedia">
            <a:extLst>
              <a:ext uri="{FF2B5EF4-FFF2-40B4-BE49-F238E27FC236}">
                <a16:creationId xmlns:a16="http://schemas.microsoft.com/office/drawing/2014/main" id="{960C4BB8-3381-5049-4D1E-63B446BAC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903" y="417244"/>
            <a:ext cx="4316288" cy="341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9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37B3C-CB62-D935-DE66-41D2A36E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94247"/>
            <a:ext cx="3429000" cy="1719072"/>
          </a:xfrm>
        </p:spPr>
        <p:txBody>
          <a:bodyPr anchor="b">
            <a:normAutofit/>
          </a:bodyPr>
          <a:lstStyle/>
          <a:p>
            <a:r>
              <a:rPr lang="nl-NL" sz="5400" dirty="0" err="1"/>
              <a:t>Thursday</a:t>
            </a:r>
            <a:endParaRPr lang="nl-NL" sz="54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883A80-E05F-8282-FAAD-BD86144C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051834"/>
            <a:ext cx="3429000" cy="3410712"/>
          </a:xfrm>
        </p:spPr>
        <p:txBody>
          <a:bodyPr anchor="t">
            <a:normAutofit/>
          </a:bodyPr>
          <a:lstStyle/>
          <a:p>
            <a:r>
              <a:rPr lang="nl-NL" sz="2200" dirty="0"/>
              <a:t>No official program</a:t>
            </a:r>
          </a:p>
          <a:p>
            <a:endParaRPr lang="nl-NL" sz="2200" dirty="0"/>
          </a:p>
          <a:p>
            <a:r>
              <a:rPr lang="nl-NL" sz="2200" dirty="0"/>
              <a:t>Time </a:t>
            </a:r>
            <a:r>
              <a:rPr lang="nl-NL" sz="2200" dirty="0" err="1"/>
              <a:t>to</a:t>
            </a:r>
            <a:r>
              <a:rPr lang="nl-NL" sz="2200" dirty="0"/>
              <a:t> </a:t>
            </a:r>
            <a:r>
              <a:rPr lang="nl-NL" sz="2200" dirty="0" err="1"/>
              <a:t>work</a:t>
            </a:r>
            <a:r>
              <a:rPr lang="nl-NL" sz="2200" dirty="0"/>
              <a:t> on </a:t>
            </a:r>
            <a:r>
              <a:rPr lang="nl-NL" sz="2200" dirty="0" err="1"/>
              <a:t>the</a:t>
            </a:r>
            <a:r>
              <a:rPr lang="nl-NL" sz="2200" dirty="0"/>
              <a:t> </a:t>
            </a:r>
            <a:r>
              <a:rPr lang="nl-NL" sz="2200" dirty="0" err="1"/>
              <a:t>presentation</a:t>
            </a:r>
            <a:r>
              <a:rPr lang="nl-NL" sz="2200" dirty="0"/>
              <a:t> </a:t>
            </a:r>
            <a:r>
              <a:rPr lang="nl-NL" sz="2200" dirty="0" err="1"/>
              <a:t>assignment</a:t>
            </a:r>
            <a:r>
              <a:rPr lang="nl-NL" sz="2200" dirty="0"/>
              <a:t> </a:t>
            </a:r>
            <a:r>
              <a:rPr lang="nl-NL" sz="2200" dirty="0" err="1"/>
              <a:t>with</a:t>
            </a:r>
            <a:r>
              <a:rPr lang="nl-NL" sz="2200" dirty="0"/>
              <a:t> </a:t>
            </a:r>
            <a:r>
              <a:rPr lang="nl-NL" sz="2200" dirty="0" err="1"/>
              <a:t>your</a:t>
            </a:r>
            <a:r>
              <a:rPr lang="nl-NL" sz="2200" dirty="0"/>
              <a:t> </a:t>
            </a:r>
            <a:r>
              <a:rPr lang="nl-NL" sz="2200" dirty="0" err="1"/>
              <a:t>group</a:t>
            </a:r>
            <a:r>
              <a:rPr lang="nl-NL" sz="2200" dirty="0"/>
              <a:t> @ Library</a:t>
            </a:r>
          </a:p>
          <a:p>
            <a:endParaRPr lang="nl-NL" sz="2200" dirty="0"/>
          </a:p>
          <a:p>
            <a:r>
              <a:rPr lang="nl-NL" sz="2200" dirty="0"/>
              <a:t>13:00 – 14.00 Lunch @ </a:t>
            </a:r>
            <a:r>
              <a:rPr lang="nl-NL" sz="2200" dirty="0" err="1"/>
              <a:t>Caffee</a:t>
            </a:r>
            <a:r>
              <a:rPr lang="nl-NL" sz="2200" dirty="0"/>
              <a:t> </a:t>
            </a:r>
            <a:r>
              <a:rPr lang="nl-NL" sz="2200" dirty="0" err="1"/>
              <a:t>Oaas</a:t>
            </a:r>
            <a:endParaRPr lang="nl-NL" sz="2200" dirty="0"/>
          </a:p>
        </p:txBody>
      </p:sp>
      <p:pic>
        <p:nvPicPr>
          <p:cNvPr id="7170" name="Picture 2" descr="Contact free book borrowing | Tallinn University">
            <a:extLst>
              <a:ext uri="{FF2B5EF4-FFF2-40B4-BE49-F238E27FC236}">
                <a16:creationId xmlns:a16="http://schemas.microsoft.com/office/drawing/2014/main" id="{51C1C022-C952-39CE-8E16-354D60AC7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2134552"/>
            <a:ext cx="6903720" cy="25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275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FB76B6-2D94-874F-5FC5-AABDF9459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5400" dirty="0"/>
              <a:t>Friday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AD469D-6810-6F6F-0924-627A41FA7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2200" dirty="0"/>
              <a:t>09.00 – 14.00</a:t>
            </a:r>
          </a:p>
          <a:p>
            <a:pPr marL="0" indent="0">
              <a:buNone/>
            </a:pPr>
            <a:endParaRPr lang="nl-NL" sz="2200" dirty="0"/>
          </a:p>
          <a:p>
            <a:r>
              <a:rPr lang="nl-NL" sz="2200"/>
              <a:t>Each</a:t>
            </a:r>
            <a:r>
              <a:rPr lang="nl-NL" sz="2200" dirty="0"/>
              <a:t> </a:t>
            </a:r>
            <a:r>
              <a:rPr lang="nl-NL" sz="2200"/>
              <a:t>group</a:t>
            </a:r>
            <a:r>
              <a:rPr lang="nl-NL" sz="2200" dirty="0"/>
              <a:t> presents </a:t>
            </a:r>
            <a:r>
              <a:rPr lang="nl-NL" sz="2200"/>
              <a:t>their</a:t>
            </a:r>
            <a:r>
              <a:rPr lang="nl-NL" sz="2200" dirty="0"/>
              <a:t> </a:t>
            </a:r>
            <a:r>
              <a:rPr lang="nl-NL" sz="2200"/>
              <a:t>findings</a:t>
            </a:r>
            <a:endParaRPr lang="nl-NL" sz="2200" dirty="0"/>
          </a:p>
          <a:p>
            <a:endParaRPr lang="nl-NL" sz="2200" dirty="0"/>
          </a:p>
          <a:p>
            <a:r>
              <a:rPr lang="nl-NL" sz="2200" dirty="0"/>
              <a:t>13:00 -14:00 Lunch @ </a:t>
            </a:r>
            <a:r>
              <a:rPr lang="nl-NL" sz="2200"/>
              <a:t>Caffee</a:t>
            </a:r>
            <a:r>
              <a:rPr lang="nl-NL" sz="2200" dirty="0"/>
              <a:t> </a:t>
            </a:r>
            <a:r>
              <a:rPr lang="nl-NL" sz="2200"/>
              <a:t>Oaas</a:t>
            </a:r>
            <a:endParaRPr lang="nl-NL" sz="2200" dirty="0"/>
          </a:p>
          <a:p>
            <a:endParaRPr lang="nl-NL" sz="2200" dirty="0"/>
          </a:p>
          <a:p>
            <a:endParaRPr lang="nl-NL" sz="2200" dirty="0"/>
          </a:p>
        </p:txBody>
      </p:sp>
      <p:pic>
        <p:nvPicPr>
          <p:cNvPr id="5" name="Picture 4" descr="Empty desk and whiteboard">
            <a:extLst>
              <a:ext uri="{FF2B5EF4-FFF2-40B4-BE49-F238E27FC236}">
                <a16:creationId xmlns:a16="http://schemas.microsoft.com/office/drawing/2014/main" id="{C455D0ED-919A-B2CE-2406-760665C3A1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5" r="2477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637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2" id="{A535A50B-61B6-47C8-811C-09A0D25C9573}" vid="{85AAA829-11EA-420F-87B7-1B8CDBC25F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LOCUS training module template</Template>
  <TotalTime>2727</TotalTime>
  <Words>336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Georgia</vt:lpstr>
      <vt:lpstr>Times New Roman</vt:lpstr>
      <vt:lpstr>Kantoorthema</vt:lpstr>
      <vt:lpstr>LOCUS IP Kick-off  </vt:lpstr>
      <vt:lpstr>Today's Program</vt:lpstr>
      <vt:lpstr>Intensive Student Program (IP) </vt:lpstr>
      <vt:lpstr>Sunday</vt:lpstr>
      <vt:lpstr>Monday</vt:lpstr>
      <vt:lpstr>Tuesday</vt:lpstr>
      <vt:lpstr>Wednesday </vt:lpstr>
      <vt:lpstr>Thursday</vt:lpstr>
      <vt:lpstr>Friday</vt:lpstr>
      <vt:lpstr>IP in a nutshell</vt:lpstr>
      <vt:lpstr>Final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Wietse Woensdregt</dc:creator>
  <cp:lastModifiedBy>Wietse Woensdregt</cp:lastModifiedBy>
  <cp:revision>4</cp:revision>
  <dcterms:created xsi:type="dcterms:W3CDTF">2025-04-08T09:01:10Z</dcterms:created>
  <dcterms:modified xsi:type="dcterms:W3CDTF">2025-06-13T13:40:24Z</dcterms:modified>
</cp:coreProperties>
</file>